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tiff" ContentType="image/tif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84" r:id="rId2"/>
    <p:sldId id="306" r:id="rId3"/>
    <p:sldId id="286" r:id="rId4"/>
    <p:sldId id="307"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pPr/>
              <a:t>15-Sep-20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pPr/>
              <a:t>‹#›</a:t>
            </a:fld>
            <a:endParaRPr lang="en-US"/>
          </a:p>
        </p:txBody>
      </p:sp>
    </p:spTree>
    <p:extLst>
      <p:ext uri="{BB962C8B-B14F-4D97-AF65-F5344CB8AC3E}">
        <p14:creationId xmlns:p14="http://schemas.microsoft.com/office/powerpoint/2010/main" xmlns=""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46BEE-5574-412B-B498-3788E435FB52}" type="slidenum">
              <a:rPr lang="en-US" smtClean="0"/>
              <a:pPr/>
              <a:t>1</a:t>
            </a:fld>
            <a:endParaRPr lang="en-US"/>
          </a:p>
        </p:txBody>
      </p:sp>
    </p:spTree>
    <p:extLst>
      <p:ext uri="{BB962C8B-B14F-4D97-AF65-F5344CB8AC3E}">
        <p14:creationId xmlns:p14="http://schemas.microsoft.com/office/powerpoint/2010/main" xmlns="" val="11419822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tiff"/><Relationship Id="rId1" Type="http://schemas.openxmlformats.org/officeDocument/2006/relationships/slideMaster" Target="../slideMasters/slideMaster1.xml"/><Relationship Id="rId4" Type="http://schemas.openxmlformats.org/officeDocument/2006/relationships/image" Target="../media/image3.tif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7086600" y="6324600"/>
            <a:ext cx="1143000" cy="275673"/>
          </a:xfrm>
          <a:prstGeom prst="rect">
            <a:avLst/>
          </a:prstGeom>
        </p:spPr>
        <p:txBody>
          <a:bodyPr/>
          <a:lstStyle>
            <a:lvl1pPr algn="r">
              <a:defRPr sz="1000" b="1">
                <a:solidFill>
                  <a:schemeClr val="accent5">
                    <a:lumMod val="50000"/>
                  </a:schemeClr>
                </a:solidFill>
              </a:defRPr>
            </a:lvl1pPr>
          </a:lstStyle>
          <a:p>
            <a:fld id="{1D8BD707-D9CF-40AE-B4C6-C98DA3205C09}" type="datetimeFigureOut">
              <a:rPr lang="en-US" smtClean="0"/>
              <a:pPr/>
              <a:t>15-Sep-20</a:t>
            </a:fld>
            <a:endParaRPr lang="en-US" dirty="0"/>
          </a:p>
        </p:txBody>
      </p:sp>
      <p:sp>
        <p:nvSpPr>
          <p:cNvPr id="6" name="Slide Number Placeholder 5"/>
          <p:cNvSpPr>
            <a:spLocks noGrp="1"/>
          </p:cNvSpPr>
          <p:nvPr>
            <p:ph type="sldNum" sz="quarter" idx="12"/>
          </p:nvPr>
        </p:nvSpPr>
        <p:spPr>
          <a:xfrm>
            <a:off x="8451574" y="6324600"/>
            <a:ext cx="685800" cy="199473"/>
          </a:xfrm>
          <a:prstGeom prst="rect">
            <a:avLst/>
          </a:prstGeom>
        </p:spPr>
        <p:txBody>
          <a:bodyPr/>
          <a:lstStyle>
            <a:lvl1pPr algn="r">
              <a:defRPr sz="1000" b="1">
                <a:solidFill>
                  <a:schemeClr val="accent5">
                    <a:lumMod val="50000"/>
                  </a:schemeClr>
                </a:solidFill>
              </a:defRPr>
            </a:lvl1pPr>
          </a:lstStyle>
          <a:p>
            <a:fld id="{B6F15528-21DE-4FAA-801E-634DDDAF4B2B}" type="slidenum">
              <a:rPr lang="en-US" smtClean="0"/>
              <a:pPr/>
              <a:t>‹#›</a:t>
            </a:fld>
            <a:endParaRPr lang="en-US" dirty="0"/>
          </a:p>
        </p:txBody>
      </p:sp>
      <p:pic>
        <p:nvPicPr>
          <p:cNvPr id="7" name="Content Placeholder 3"/>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533401" y="104570"/>
            <a:ext cx="1743324" cy="42394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15-Sep-20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15-Sep-20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15-Sep-20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15-Sep-20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15-Sep-20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15-Sep-20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15-Sep-20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15-Sep-20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15-Sep-20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15-Sep-20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tif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tif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tif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Content Placeholder 3"/>
          <p:cNvPicPr>
            <a:picLocks noChangeAspect="1"/>
          </p:cNvPicPr>
          <p:nvPr userDrawn="1"/>
        </p:nvPicPr>
        <p:blipFill>
          <a:blip r:embed="rId13" cstate="print">
            <a:extLst>
              <a:ext uri="{28A0092B-C50C-407E-A947-70E740481C1C}">
                <a14:useLocalDpi xmlns:a14="http://schemas.microsoft.com/office/drawing/2010/main" xmlns="" val="0"/>
              </a:ext>
            </a:extLst>
          </a:blip>
          <a:stretch>
            <a:fillRect/>
          </a:stretch>
        </p:blipFill>
        <p:spPr>
          <a:xfrm>
            <a:off x="533401" y="104570"/>
            <a:ext cx="1743324" cy="423940"/>
          </a:xfrm>
          <a:prstGeom prst="rect">
            <a:avLst/>
          </a:prstGeom>
        </p:spPr>
      </p:pic>
      <p:pic>
        <p:nvPicPr>
          <p:cNvPr id="8" name="Picture 7"/>
          <p:cNvPicPr>
            <a:picLocks noChangeAspect="1"/>
          </p:cNvPicPr>
          <p:nvPr userDrawn="1"/>
        </p:nvPicPr>
        <p:blipFill>
          <a:blip r:embed="rId14"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9" name="Picture 8"/>
          <p:cNvPicPr>
            <a:picLocks noChangeAspect="1"/>
          </p:cNvPicPr>
          <p:nvPr userDrawn="1"/>
        </p:nvPicPr>
        <p:blipFill>
          <a:blip r:embed="rId15"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10" name="Flowchart: Process 9"/>
          <p:cNvSpPr/>
          <p:nvPr userDrawn="1"/>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2" name="Rectangle 11"/>
          <p:cNvSpPr/>
          <p:nvPr userDrawn="1"/>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3" name="Date Placeholder 3"/>
          <p:cNvSpPr>
            <a:spLocks noGrp="1"/>
          </p:cNvSpPr>
          <p:nvPr>
            <p:ph type="dt" sz="half" idx="2"/>
          </p:nvPr>
        </p:nvSpPr>
        <p:spPr>
          <a:xfrm>
            <a:off x="7086600" y="6324600"/>
            <a:ext cx="1143000" cy="275673"/>
          </a:xfrm>
          <a:prstGeom prst="rect">
            <a:avLst/>
          </a:prstGeom>
        </p:spPr>
        <p:txBody>
          <a:bodyPr/>
          <a:lstStyle>
            <a:lvl1pPr algn="r">
              <a:defRPr sz="1000" b="1">
                <a:solidFill>
                  <a:schemeClr val="accent5">
                    <a:lumMod val="50000"/>
                  </a:schemeClr>
                </a:solidFill>
              </a:defRPr>
            </a:lvl1pPr>
          </a:lstStyle>
          <a:p>
            <a:fld id="{1D8BD707-D9CF-40AE-B4C6-C98DA3205C09}" type="datetimeFigureOut">
              <a:rPr lang="en-US" smtClean="0"/>
              <a:pPr/>
              <a:t>15-Sep-20</a:t>
            </a:fld>
            <a:endParaRPr lang="en-US" dirty="0"/>
          </a:p>
        </p:txBody>
      </p:sp>
      <p:sp>
        <p:nvSpPr>
          <p:cNvPr id="14" name="Slide Number Placeholder 5"/>
          <p:cNvSpPr>
            <a:spLocks noGrp="1"/>
          </p:cNvSpPr>
          <p:nvPr>
            <p:ph type="sldNum" sz="quarter" idx="4"/>
          </p:nvPr>
        </p:nvSpPr>
        <p:spPr>
          <a:xfrm>
            <a:off x="8451574" y="6324600"/>
            <a:ext cx="685800" cy="199473"/>
          </a:xfrm>
          <a:prstGeom prst="rect">
            <a:avLst/>
          </a:prstGeom>
        </p:spPr>
        <p:txBody>
          <a:bodyPr/>
          <a:lstStyle>
            <a:lvl1pPr algn="r">
              <a:defRPr sz="1000" b="1">
                <a:solidFill>
                  <a:schemeClr val="accent5">
                    <a:lumMod val="50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1447800" y="4377013"/>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smtClean="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endParaRPr lang="en-US" sz="1100" dirty="0" smtClean="0"/>
          </a:p>
        </p:txBody>
      </p:sp>
      <p:sp>
        <p:nvSpPr>
          <p:cNvPr id="8" name="Title 1"/>
          <p:cNvSpPr txBox="1">
            <a:spLocks/>
          </p:cNvSpPr>
          <p:nvPr/>
        </p:nvSpPr>
        <p:spPr>
          <a:xfrm>
            <a:off x="551329" y="2057400"/>
            <a:ext cx="7772400" cy="1904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smtClean="0">
                <a:solidFill>
                  <a:schemeClr val="accent1">
                    <a:lumMod val="75000"/>
                  </a:schemeClr>
                </a:solidFill>
                <a:latin typeface="Calibri Light" pitchFamily="34" charset="0"/>
                <a:cs typeface="Calibri Light" pitchFamily="34" charset="0"/>
              </a:rPr>
              <a:t>QUALITY ASSESSMENT</a:t>
            </a:r>
          </a:p>
          <a:p>
            <a:endParaRPr lang="en-US" sz="2000" b="1" dirty="0" smtClean="0">
              <a:solidFill>
                <a:schemeClr val="accent1">
                  <a:lumMod val="75000"/>
                </a:schemeClr>
              </a:solidFill>
              <a:latin typeface="Calibri Light" pitchFamily="34" charset="0"/>
              <a:cs typeface="Calibri Light" pitchFamily="34" charset="0"/>
            </a:endParaRPr>
          </a:p>
          <a:p>
            <a:r>
              <a:rPr lang="en-US" sz="2000" b="1" dirty="0">
                <a:solidFill>
                  <a:schemeClr val="accent1">
                    <a:lumMod val="75000"/>
                  </a:schemeClr>
                </a:solidFill>
                <a:latin typeface="Calibri Light" pitchFamily="34" charset="0"/>
                <a:cs typeface="Calibri Light" pitchFamily="34" charset="0"/>
              </a:rPr>
              <a:t>Annex QA10 – Report on the project management </a:t>
            </a:r>
            <a:r>
              <a:rPr lang="en-US" sz="2000" b="1" dirty="0" smtClean="0">
                <a:solidFill>
                  <a:schemeClr val="accent1">
                    <a:lumMod val="75000"/>
                  </a:schemeClr>
                </a:solidFill>
                <a:latin typeface="Calibri Light" pitchFamily="34" charset="0"/>
                <a:cs typeface="Calibri Light" pitchFamily="34" charset="0"/>
              </a:rPr>
              <a:t>assessment</a:t>
            </a:r>
          </a:p>
          <a:p>
            <a:endParaRPr lang="sr-Latn-RS" sz="2000" b="1" dirty="0" smtClean="0">
              <a:solidFill>
                <a:schemeClr val="accent1">
                  <a:lumMod val="75000"/>
                </a:schemeClr>
              </a:solidFill>
              <a:latin typeface="Calibri Light" pitchFamily="34" charset="0"/>
              <a:cs typeface="Calibri Light" pitchFamily="34" charset="0"/>
            </a:endParaRPr>
          </a:p>
          <a:p>
            <a:r>
              <a:rPr lang="sr-Latn-RS" sz="2000" b="1" dirty="0" smtClean="0">
                <a:solidFill>
                  <a:schemeClr val="accent1">
                    <a:lumMod val="75000"/>
                  </a:schemeClr>
                </a:solidFill>
                <a:latin typeface="Calibri Light" pitchFamily="34" charset="0"/>
                <a:cs typeface="Calibri Light" pitchFamily="34" charset="0"/>
              </a:rPr>
              <a:t>Maria Manuela Portela</a:t>
            </a:r>
          </a:p>
          <a:p>
            <a:endParaRPr lang="en-US" sz="2000" b="1" dirty="0" smtClean="0">
              <a:solidFill>
                <a:schemeClr val="accent1">
                  <a:lumMod val="75000"/>
                </a:schemeClr>
              </a:solidFill>
              <a:latin typeface="Calibri Light" pitchFamily="34" charset="0"/>
              <a:cs typeface="Calibri Light" pitchFamily="34" charset="0"/>
            </a:endParaRPr>
          </a:p>
          <a:p>
            <a:r>
              <a:rPr lang="en-US" sz="2000" b="1" dirty="0" smtClean="0">
                <a:solidFill>
                  <a:schemeClr val="accent1">
                    <a:lumMod val="75000"/>
                  </a:schemeClr>
                </a:solidFill>
                <a:latin typeface="Calibri Light" pitchFamily="34" charset="0"/>
                <a:cs typeface="Calibri Light" pitchFamily="34" charset="0"/>
              </a:rPr>
              <a:t>SEPTEMBER/2020</a:t>
            </a:r>
          </a:p>
          <a:p>
            <a:endParaRPr lang="bs-Latn-BA" sz="2000" b="1" dirty="0">
              <a:solidFill>
                <a:schemeClr val="accent1">
                  <a:lumMod val="75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5732293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76600" y="990600"/>
            <a:ext cx="2900025" cy="369332"/>
          </a:xfrm>
          <a:prstGeom prst="rect">
            <a:avLst/>
          </a:prstGeom>
        </p:spPr>
        <p:txBody>
          <a:bodyPr wrap="none">
            <a:spAutoFit/>
          </a:bodyPr>
          <a:lstStyle/>
          <a:p>
            <a:r>
              <a:rPr lang="en-US" altLang="pt-PT" b="1" dirty="0" smtClean="0">
                <a:solidFill>
                  <a:srgbClr val="003366"/>
                </a:solidFill>
                <a:effectLst>
                  <a:outerShdw blurRad="38100" dist="38100" dir="2700000" algn="tl">
                    <a:srgbClr val="000000">
                      <a:alpha val="43137"/>
                    </a:srgbClr>
                  </a:outerShdw>
                </a:effectLst>
              </a:rPr>
              <a:t>First table </a:t>
            </a:r>
            <a:r>
              <a:rPr lang="en-US" altLang="pt-PT" b="1" dirty="0" smtClean="0">
                <a:solidFill>
                  <a:srgbClr val="003366"/>
                </a:solidFill>
                <a:effectLst>
                  <a:outerShdw blurRad="38100" dist="38100" dir="2700000" algn="tl">
                    <a:srgbClr val="000000">
                      <a:alpha val="43137"/>
                    </a:srgbClr>
                  </a:outerShdw>
                </a:effectLst>
              </a:rPr>
              <a:t>(</a:t>
            </a:r>
            <a:r>
              <a:rPr lang="sr-Latn-RS" altLang="pt-PT" b="1" dirty="0" smtClean="0">
                <a:solidFill>
                  <a:srgbClr val="003366"/>
                </a:solidFill>
                <a:effectLst>
                  <a:outerShdw blurRad="38100" dist="38100" dir="2700000" algn="tl">
                    <a:srgbClr val="000000">
                      <a:alpha val="43137"/>
                    </a:srgbClr>
                  </a:outerShdw>
                </a:effectLst>
              </a:rPr>
              <a:t>S</a:t>
            </a:r>
            <a:r>
              <a:rPr lang="en-US" altLang="pt-PT" b="1" dirty="0" err="1" smtClean="0">
                <a:solidFill>
                  <a:srgbClr val="003366"/>
                </a:solidFill>
                <a:effectLst>
                  <a:outerShdw blurRad="38100" dist="38100" dir="2700000" algn="tl">
                    <a:srgbClr val="000000">
                      <a:alpha val="43137"/>
                    </a:srgbClr>
                  </a:outerShdw>
                </a:effectLst>
              </a:rPr>
              <a:t>ept</a:t>
            </a:r>
            <a:r>
              <a:rPr lang="sr-Latn-RS" altLang="pt-PT" b="1" dirty="0" smtClean="0">
                <a:solidFill>
                  <a:srgbClr val="003366"/>
                </a:solidFill>
                <a:effectLst>
                  <a:outerShdw blurRad="38100" dist="38100" dir="2700000" algn="tl">
                    <a:srgbClr val="000000">
                      <a:alpha val="43137"/>
                    </a:srgbClr>
                  </a:outerShdw>
                </a:effectLst>
              </a:rPr>
              <a:t>ember</a:t>
            </a:r>
            <a:r>
              <a:rPr lang="en-US" altLang="pt-PT" b="1" dirty="0" smtClean="0">
                <a:solidFill>
                  <a:srgbClr val="003366"/>
                </a:solidFill>
                <a:effectLst>
                  <a:outerShdw blurRad="38100" dist="38100" dir="2700000" algn="tl">
                    <a:srgbClr val="000000">
                      <a:alpha val="43137"/>
                    </a:srgbClr>
                  </a:outerShdw>
                </a:effectLst>
              </a:rPr>
              <a:t> </a:t>
            </a:r>
            <a:r>
              <a:rPr lang="en-US" altLang="pt-PT" b="1" dirty="0" smtClean="0">
                <a:solidFill>
                  <a:srgbClr val="003366"/>
                </a:solidFill>
                <a:effectLst>
                  <a:outerShdw blurRad="38100" dist="38100" dir="2700000" algn="tl">
                    <a:srgbClr val="000000">
                      <a:alpha val="43137"/>
                    </a:srgbClr>
                  </a:outerShdw>
                </a:effectLst>
              </a:rPr>
              <a:t>2020)</a:t>
            </a:r>
            <a:endParaRPr lang="pt-PT" dirty="0"/>
          </a:p>
        </p:txBody>
      </p:sp>
      <p:sp>
        <p:nvSpPr>
          <p:cNvPr id="6" name="Rectangle 5"/>
          <p:cNvSpPr/>
          <p:nvPr/>
        </p:nvSpPr>
        <p:spPr>
          <a:xfrm>
            <a:off x="1600200" y="685800"/>
            <a:ext cx="6116867" cy="369332"/>
          </a:xfrm>
          <a:prstGeom prst="rect">
            <a:avLst/>
          </a:prstGeom>
        </p:spPr>
        <p:txBody>
          <a:bodyPr wrap="none">
            <a:spAutoFit/>
          </a:bodyPr>
          <a:lstStyle/>
          <a:p>
            <a:r>
              <a:rPr lang="pt-PT" b="1" dirty="0" err="1">
                <a:solidFill>
                  <a:srgbClr val="003366"/>
                </a:solidFill>
                <a:effectLst>
                  <a:outerShdw blurRad="38100" dist="38100" dir="2700000" algn="tl">
                    <a:srgbClr val="000000">
                      <a:alpha val="43137"/>
                    </a:srgbClr>
                  </a:outerShdw>
                </a:effectLst>
              </a:rPr>
              <a:t>Annex</a:t>
            </a:r>
            <a:r>
              <a:rPr lang="pt-PT" b="1" dirty="0">
                <a:solidFill>
                  <a:srgbClr val="003366"/>
                </a:solidFill>
                <a:effectLst>
                  <a:outerShdw blurRad="38100" dist="38100" dir="2700000" algn="tl">
                    <a:srgbClr val="000000">
                      <a:alpha val="43137"/>
                    </a:srgbClr>
                  </a:outerShdw>
                </a:effectLst>
              </a:rPr>
              <a:t> </a:t>
            </a:r>
            <a:r>
              <a:rPr lang="pt-PT" b="1" dirty="0" err="1">
                <a:solidFill>
                  <a:srgbClr val="003366"/>
                </a:solidFill>
                <a:effectLst>
                  <a:outerShdw blurRad="38100" dist="38100" dir="2700000" algn="tl">
                    <a:srgbClr val="000000">
                      <a:alpha val="43137"/>
                    </a:srgbClr>
                  </a:outerShdw>
                </a:effectLst>
              </a:rPr>
              <a:t>QA10</a:t>
            </a:r>
            <a:r>
              <a:rPr lang="pt-PT" b="1" dirty="0">
                <a:solidFill>
                  <a:srgbClr val="003366"/>
                </a:solidFill>
                <a:effectLst>
                  <a:outerShdw blurRad="38100" dist="38100" dir="2700000" algn="tl">
                    <a:srgbClr val="000000">
                      <a:alpha val="43137"/>
                    </a:srgbClr>
                  </a:outerShdw>
                </a:effectLst>
              </a:rPr>
              <a:t> – </a:t>
            </a:r>
            <a:r>
              <a:rPr lang="pt-PT" b="1" dirty="0" err="1">
                <a:solidFill>
                  <a:srgbClr val="003366"/>
                </a:solidFill>
                <a:effectLst>
                  <a:outerShdw blurRad="38100" dist="38100" dir="2700000" algn="tl">
                    <a:srgbClr val="000000">
                      <a:alpha val="43137"/>
                    </a:srgbClr>
                  </a:outerShdw>
                </a:effectLst>
              </a:rPr>
              <a:t>Report</a:t>
            </a:r>
            <a:r>
              <a:rPr lang="pt-PT" b="1" dirty="0">
                <a:solidFill>
                  <a:srgbClr val="003366"/>
                </a:solidFill>
                <a:effectLst>
                  <a:outerShdw blurRad="38100" dist="38100" dir="2700000" algn="tl">
                    <a:srgbClr val="000000">
                      <a:alpha val="43137"/>
                    </a:srgbClr>
                  </a:outerShdw>
                </a:effectLst>
              </a:rPr>
              <a:t> </a:t>
            </a:r>
            <a:r>
              <a:rPr lang="pt-PT" b="1" dirty="0" err="1">
                <a:solidFill>
                  <a:srgbClr val="003366"/>
                </a:solidFill>
                <a:effectLst>
                  <a:outerShdw blurRad="38100" dist="38100" dir="2700000" algn="tl">
                    <a:srgbClr val="000000">
                      <a:alpha val="43137"/>
                    </a:srgbClr>
                  </a:outerShdw>
                </a:effectLst>
              </a:rPr>
              <a:t>on</a:t>
            </a:r>
            <a:r>
              <a:rPr lang="pt-PT" b="1" dirty="0">
                <a:solidFill>
                  <a:srgbClr val="003366"/>
                </a:solidFill>
                <a:effectLst>
                  <a:outerShdw blurRad="38100" dist="38100" dir="2700000" algn="tl">
                    <a:srgbClr val="000000">
                      <a:alpha val="43137"/>
                    </a:srgbClr>
                  </a:outerShdw>
                </a:effectLst>
              </a:rPr>
              <a:t> </a:t>
            </a:r>
            <a:r>
              <a:rPr lang="pt-PT" b="1" dirty="0" err="1">
                <a:solidFill>
                  <a:srgbClr val="003366"/>
                </a:solidFill>
                <a:effectLst>
                  <a:outerShdw blurRad="38100" dist="38100" dir="2700000" algn="tl">
                    <a:srgbClr val="000000">
                      <a:alpha val="43137"/>
                    </a:srgbClr>
                  </a:outerShdw>
                </a:effectLst>
              </a:rPr>
              <a:t>the</a:t>
            </a:r>
            <a:r>
              <a:rPr lang="pt-PT" b="1" dirty="0">
                <a:solidFill>
                  <a:srgbClr val="003366"/>
                </a:solidFill>
                <a:effectLst>
                  <a:outerShdw blurRad="38100" dist="38100" dir="2700000" algn="tl">
                    <a:srgbClr val="000000">
                      <a:alpha val="43137"/>
                    </a:srgbClr>
                  </a:outerShdw>
                </a:effectLst>
              </a:rPr>
              <a:t> </a:t>
            </a:r>
            <a:r>
              <a:rPr lang="pt-PT" b="1" dirty="0" err="1">
                <a:solidFill>
                  <a:srgbClr val="003366"/>
                </a:solidFill>
                <a:effectLst>
                  <a:outerShdw blurRad="38100" dist="38100" dir="2700000" algn="tl">
                    <a:srgbClr val="000000">
                      <a:alpha val="43137"/>
                    </a:srgbClr>
                  </a:outerShdw>
                </a:effectLst>
              </a:rPr>
              <a:t>project</a:t>
            </a:r>
            <a:r>
              <a:rPr lang="pt-PT" b="1" dirty="0">
                <a:solidFill>
                  <a:srgbClr val="003366"/>
                </a:solidFill>
                <a:effectLst>
                  <a:outerShdw blurRad="38100" dist="38100" dir="2700000" algn="tl">
                    <a:srgbClr val="000000">
                      <a:alpha val="43137"/>
                    </a:srgbClr>
                  </a:outerShdw>
                </a:effectLst>
              </a:rPr>
              <a:t> management </a:t>
            </a:r>
            <a:r>
              <a:rPr lang="pt-PT" b="1" dirty="0" err="1">
                <a:solidFill>
                  <a:srgbClr val="003366"/>
                </a:solidFill>
                <a:effectLst>
                  <a:outerShdw blurRad="38100" dist="38100" dir="2700000" algn="tl">
                    <a:srgbClr val="000000">
                      <a:alpha val="43137"/>
                    </a:srgbClr>
                  </a:outerShdw>
                </a:effectLst>
              </a:rPr>
              <a:t>assessment</a:t>
            </a:r>
            <a:endParaRPr lang="pt-PT" b="1" dirty="0">
              <a:solidFill>
                <a:srgbClr val="003366"/>
              </a:solidFill>
              <a:effectLst>
                <a:outerShdw blurRad="38100" dist="38100" dir="2700000" algn="tl">
                  <a:srgbClr val="000000">
                    <a:alpha val="43137"/>
                  </a:srgbClr>
                </a:outerShdw>
              </a:effectLst>
            </a:endParaRPr>
          </a:p>
        </p:txBody>
      </p:sp>
      <p:pic>
        <p:nvPicPr>
          <p:cNvPr id="2" name="Picture 1"/>
          <p:cNvPicPr>
            <a:picLocks noChangeAspect="1"/>
          </p:cNvPicPr>
          <p:nvPr/>
        </p:nvPicPr>
        <p:blipFill>
          <a:blip r:embed="rId2" cstate="print"/>
          <a:stretch>
            <a:fillRect/>
          </a:stretch>
        </p:blipFill>
        <p:spPr>
          <a:xfrm>
            <a:off x="654323" y="1524000"/>
            <a:ext cx="8008620" cy="4495800"/>
          </a:xfrm>
          <a:prstGeom prst="rect">
            <a:avLst/>
          </a:prstGeom>
        </p:spPr>
      </p:pic>
    </p:spTree>
    <p:extLst>
      <p:ext uri="{BB962C8B-B14F-4D97-AF65-F5344CB8AC3E}">
        <p14:creationId xmlns:p14="http://schemas.microsoft.com/office/powerpoint/2010/main" xmlns="" val="905919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276600" y="990600"/>
            <a:ext cx="3179973" cy="369332"/>
          </a:xfrm>
          <a:prstGeom prst="rect">
            <a:avLst/>
          </a:prstGeom>
        </p:spPr>
        <p:txBody>
          <a:bodyPr wrap="none">
            <a:spAutoFit/>
          </a:bodyPr>
          <a:lstStyle/>
          <a:p>
            <a:r>
              <a:rPr lang="en-US" altLang="pt-PT" b="1" dirty="0" smtClean="0">
                <a:solidFill>
                  <a:srgbClr val="003366"/>
                </a:solidFill>
                <a:effectLst>
                  <a:outerShdw blurRad="38100" dist="38100" dir="2700000" algn="tl">
                    <a:srgbClr val="000000">
                      <a:alpha val="43137"/>
                    </a:srgbClr>
                  </a:outerShdw>
                </a:effectLst>
              </a:rPr>
              <a:t>Second table </a:t>
            </a:r>
            <a:r>
              <a:rPr lang="en-US" altLang="pt-PT" b="1" dirty="0" smtClean="0">
                <a:solidFill>
                  <a:srgbClr val="003366"/>
                </a:solidFill>
                <a:effectLst>
                  <a:outerShdw blurRad="38100" dist="38100" dir="2700000" algn="tl">
                    <a:srgbClr val="000000">
                      <a:alpha val="43137"/>
                    </a:srgbClr>
                  </a:outerShdw>
                </a:effectLst>
              </a:rPr>
              <a:t>(</a:t>
            </a:r>
            <a:r>
              <a:rPr lang="sr-Latn-RS" altLang="pt-PT" b="1" dirty="0" smtClean="0">
                <a:solidFill>
                  <a:srgbClr val="003366"/>
                </a:solidFill>
                <a:effectLst>
                  <a:outerShdw blurRad="38100" dist="38100" dir="2700000" algn="tl">
                    <a:srgbClr val="000000">
                      <a:alpha val="43137"/>
                    </a:srgbClr>
                  </a:outerShdw>
                </a:effectLst>
              </a:rPr>
              <a:t>S</a:t>
            </a:r>
            <a:r>
              <a:rPr lang="en-US" altLang="pt-PT" b="1" dirty="0" err="1" smtClean="0">
                <a:solidFill>
                  <a:srgbClr val="003366"/>
                </a:solidFill>
                <a:effectLst>
                  <a:outerShdw blurRad="38100" dist="38100" dir="2700000" algn="tl">
                    <a:srgbClr val="000000">
                      <a:alpha val="43137"/>
                    </a:srgbClr>
                  </a:outerShdw>
                </a:effectLst>
              </a:rPr>
              <a:t>ept</a:t>
            </a:r>
            <a:r>
              <a:rPr lang="sr-Latn-RS" altLang="pt-PT" b="1" dirty="0" smtClean="0">
                <a:solidFill>
                  <a:srgbClr val="003366"/>
                </a:solidFill>
                <a:effectLst>
                  <a:outerShdw blurRad="38100" dist="38100" dir="2700000" algn="tl">
                    <a:srgbClr val="000000">
                      <a:alpha val="43137"/>
                    </a:srgbClr>
                  </a:outerShdw>
                </a:effectLst>
              </a:rPr>
              <a:t>ember</a:t>
            </a:r>
            <a:r>
              <a:rPr lang="en-US" altLang="pt-PT" b="1" dirty="0" smtClean="0">
                <a:solidFill>
                  <a:srgbClr val="003366"/>
                </a:solidFill>
                <a:effectLst>
                  <a:outerShdw blurRad="38100" dist="38100" dir="2700000" algn="tl">
                    <a:srgbClr val="000000">
                      <a:alpha val="43137"/>
                    </a:srgbClr>
                  </a:outerShdw>
                </a:effectLst>
              </a:rPr>
              <a:t> 20</a:t>
            </a:r>
            <a:r>
              <a:rPr lang="sr-Latn-RS" altLang="pt-PT" b="1" dirty="0" smtClean="0">
                <a:solidFill>
                  <a:srgbClr val="003366"/>
                </a:solidFill>
                <a:effectLst>
                  <a:outerShdw blurRad="38100" dist="38100" dir="2700000" algn="tl">
                    <a:srgbClr val="000000">
                      <a:alpha val="43137"/>
                    </a:srgbClr>
                  </a:outerShdw>
                </a:effectLst>
              </a:rPr>
              <a:t>20</a:t>
            </a:r>
            <a:r>
              <a:rPr lang="en-US" altLang="pt-PT" b="1" dirty="0" smtClean="0">
                <a:solidFill>
                  <a:srgbClr val="003366"/>
                </a:solidFill>
                <a:effectLst>
                  <a:outerShdw blurRad="38100" dist="38100" dir="2700000" algn="tl">
                    <a:srgbClr val="000000">
                      <a:alpha val="43137"/>
                    </a:srgbClr>
                  </a:outerShdw>
                </a:effectLst>
              </a:rPr>
              <a:t>)</a:t>
            </a:r>
            <a:endParaRPr lang="pt-PT" dirty="0"/>
          </a:p>
        </p:txBody>
      </p:sp>
      <p:sp>
        <p:nvSpPr>
          <p:cNvPr id="10" name="Rectangle 9"/>
          <p:cNvSpPr/>
          <p:nvPr/>
        </p:nvSpPr>
        <p:spPr>
          <a:xfrm>
            <a:off x="1600200" y="685800"/>
            <a:ext cx="6116867" cy="369332"/>
          </a:xfrm>
          <a:prstGeom prst="rect">
            <a:avLst/>
          </a:prstGeom>
        </p:spPr>
        <p:txBody>
          <a:bodyPr wrap="none">
            <a:spAutoFit/>
          </a:bodyPr>
          <a:lstStyle/>
          <a:p>
            <a:r>
              <a:rPr lang="pt-PT" b="1" dirty="0" err="1">
                <a:solidFill>
                  <a:srgbClr val="003366"/>
                </a:solidFill>
                <a:effectLst>
                  <a:outerShdw blurRad="38100" dist="38100" dir="2700000" algn="tl">
                    <a:srgbClr val="000000">
                      <a:alpha val="43137"/>
                    </a:srgbClr>
                  </a:outerShdw>
                </a:effectLst>
              </a:rPr>
              <a:t>Annex</a:t>
            </a:r>
            <a:r>
              <a:rPr lang="pt-PT" b="1" dirty="0">
                <a:solidFill>
                  <a:srgbClr val="003366"/>
                </a:solidFill>
                <a:effectLst>
                  <a:outerShdw blurRad="38100" dist="38100" dir="2700000" algn="tl">
                    <a:srgbClr val="000000">
                      <a:alpha val="43137"/>
                    </a:srgbClr>
                  </a:outerShdw>
                </a:effectLst>
              </a:rPr>
              <a:t> </a:t>
            </a:r>
            <a:r>
              <a:rPr lang="pt-PT" b="1" dirty="0" err="1">
                <a:solidFill>
                  <a:srgbClr val="003366"/>
                </a:solidFill>
                <a:effectLst>
                  <a:outerShdw blurRad="38100" dist="38100" dir="2700000" algn="tl">
                    <a:srgbClr val="000000">
                      <a:alpha val="43137"/>
                    </a:srgbClr>
                  </a:outerShdw>
                </a:effectLst>
              </a:rPr>
              <a:t>QA10</a:t>
            </a:r>
            <a:r>
              <a:rPr lang="pt-PT" b="1" dirty="0">
                <a:solidFill>
                  <a:srgbClr val="003366"/>
                </a:solidFill>
                <a:effectLst>
                  <a:outerShdw blurRad="38100" dist="38100" dir="2700000" algn="tl">
                    <a:srgbClr val="000000">
                      <a:alpha val="43137"/>
                    </a:srgbClr>
                  </a:outerShdw>
                </a:effectLst>
              </a:rPr>
              <a:t> – </a:t>
            </a:r>
            <a:r>
              <a:rPr lang="pt-PT" b="1" dirty="0" err="1">
                <a:solidFill>
                  <a:srgbClr val="003366"/>
                </a:solidFill>
                <a:effectLst>
                  <a:outerShdw blurRad="38100" dist="38100" dir="2700000" algn="tl">
                    <a:srgbClr val="000000">
                      <a:alpha val="43137"/>
                    </a:srgbClr>
                  </a:outerShdw>
                </a:effectLst>
              </a:rPr>
              <a:t>Report</a:t>
            </a:r>
            <a:r>
              <a:rPr lang="pt-PT" b="1" dirty="0">
                <a:solidFill>
                  <a:srgbClr val="003366"/>
                </a:solidFill>
                <a:effectLst>
                  <a:outerShdw blurRad="38100" dist="38100" dir="2700000" algn="tl">
                    <a:srgbClr val="000000">
                      <a:alpha val="43137"/>
                    </a:srgbClr>
                  </a:outerShdw>
                </a:effectLst>
              </a:rPr>
              <a:t> </a:t>
            </a:r>
            <a:r>
              <a:rPr lang="pt-PT" b="1" dirty="0" err="1">
                <a:solidFill>
                  <a:srgbClr val="003366"/>
                </a:solidFill>
                <a:effectLst>
                  <a:outerShdw blurRad="38100" dist="38100" dir="2700000" algn="tl">
                    <a:srgbClr val="000000">
                      <a:alpha val="43137"/>
                    </a:srgbClr>
                  </a:outerShdw>
                </a:effectLst>
              </a:rPr>
              <a:t>on</a:t>
            </a:r>
            <a:r>
              <a:rPr lang="pt-PT" b="1" dirty="0">
                <a:solidFill>
                  <a:srgbClr val="003366"/>
                </a:solidFill>
                <a:effectLst>
                  <a:outerShdw blurRad="38100" dist="38100" dir="2700000" algn="tl">
                    <a:srgbClr val="000000">
                      <a:alpha val="43137"/>
                    </a:srgbClr>
                  </a:outerShdw>
                </a:effectLst>
              </a:rPr>
              <a:t> </a:t>
            </a:r>
            <a:r>
              <a:rPr lang="pt-PT" b="1" dirty="0" err="1">
                <a:solidFill>
                  <a:srgbClr val="003366"/>
                </a:solidFill>
                <a:effectLst>
                  <a:outerShdw blurRad="38100" dist="38100" dir="2700000" algn="tl">
                    <a:srgbClr val="000000">
                      <a:alpha val="43137"/>
                    </a:srgbClr>
                  </a:outerShdw>
                </a:effectLst>
              </a:rPr>
              <a:t>the</a:t>
            </a:r>
            <a:r>
              <a:rPr lang="pt-PT" b="1" dirty="0">
                <a:solidFill>
                  <a:srgbClr val="003366"/>
                </a:solidFill>
                <a:effectLst>
                  <a:outerShdw blurRad="38100" dist="38100" dir="2700000" algn="tl">
                    <a:srgbClr val="000000">
                      <a:alpha val="43137"/>
                    </a:srgbClr>
                  </a:outerShdw>
                </a:effectLst>
              </a:rPr>
              <a:t> </a:t>
            </a:r>
            <a:r>
              <a:rPr lang="pt-PT" b="1" dirty="0" err="1">
                <a:solidFill>
                  <a:srgbClr val="003366"/>
                </a:solidFill>
                <a:effectLst>
                  <a:outerShdw blurRad="38100" dist="38100" dir="2700000" algn="tl">
                    <a:srgbClr val="000000">
                      <a:alpha val="43137"/>
                    </a:srgbClr>
                  </a:outerShdw>
                </a:effectLst>
              </a:rPr>
              <a:t>project</a:t>
            </a:r>
            <a:r>
              <a:rPr lang="pt-PT" b="1" dirty="0">
                <a:solidFill>
                  <a:srgbClr val="003366"/>
                </a:solidFill>
                <a:effectLst>
                  <a:outerShdw blurRad="38100" dist="38100" dir="2700000" algn="tl">
                    <a:srgbClr val="000000">
                      <a:alpha val="43137"/>
                    </a:srgbClr>
                  </a:outerShdw>
                </a:effectLst>
              </a:rPr>
              <a:t> management </a:t>
            </a:r>
            <a:r>
              <a:rPr lang="pt-PT" b="1" dirty="0" err="1">
                <a:solidFill>
                  <a:srgbClr val="003366"/>
                </a:solidFill>
                <a:effectLst>
                  <a:outerShdw blurRad="38100" dist="38100" dir="2700000" algn="tl">
                    <a:srgbClr val="000000">
                      <a:alpha val="43137"/>
                    </a:srgbClr>
                  </a:outerShdw>
                </a:effectLst>
              </a:rPr>
              <a:t>assessment</a:t>
            </a:r>
            <a:endParaRPr lang="pt-PT" b="1" dirty="0">
              <a:solidFill>
                <a:srgbClr val="003366"/>
              </a:solidFill>
              <a:effectLst>
                <a:outerShdw blurRad="38100" dist="38100" dir="2700000" algn="tl">
                  <a:srgbClr val="000000">
                    <a:alpha val="43137"/>
                  </a:srgbClr>
                </a:outerShdw>
              </a:effectLst>
            </a:endParaRPr>
          </a:p>
        </p:txBody>
      </p:sp>
      <p:pic>
        <p:nvPicPr>
          <p:cNvPr id="2" name="Picture 1"/>
          <p:cNvPicPr>
            <a:picLocks noChangeAspect="1"/>
          </p:cNvPicPr>
          <p:nvPr/>
        </p:nvPicPr>
        <p:blipFill>
          <a:blip r:embed="rId2" cstate="print"/>
          <a:stretch>
            <a:fillRect/>
          </a:stretch>
        </p:blipFill>
        <p:spPr>
          <a:xfrm>
            <a:off x="1083564" y="1652016"/>
            <a:ext cx="6976872" cy="4520184"/>
          </a:xfrm>
          <a:prstGeom prst="rect">
            <a:avLst/>
          </a:prstGeom>
        </p:spPr>
      </p:pic>
    </p:spTree>
    <p:extLst>
      <p:ext uri="{BB962C8B-B14F-4D97-AF65-F5344CB8AC3E}">
        <p14:creationId xmlns:p14="http://schemas.microsoft.com/office/powerpoint/2010/main" xmlns="" val="1900424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stretch>
            <a:fillRect/>
          </a:stretch>
        </p:blipFill>
        <p:spPr>
          <a:xfrm>
            <a:off x="304800" y="914400"/>
            <a:ext cx="8652164" cy="5380196"/>
          </a:xfrm>
          <a:prstGeom prst="rect">
            <a:avLst/>
          </a:prstGeom>
        </p:spPr>
      </p:pic>
      <p:sp>
        <p:nvSpPr>
          <p:cNvPr id="7" name="Rectangle 6"/>
          <p:cNvSpPr/>
          <p:nvPr/>
        </p:nvSpPr>
        <p:spPr>
          <a:xfrm>
            <a:off x="3276600" y="228600"/>
            <a:ext cx="4038600" cy="646331"/>
          </a:xfrm>
          <a:prstGeom prst="rect">
            <a:avLst/>
          </a:prstGeom>
        </p:spPr>
        <p:txBody>
          <a:bodyPr wrap="square">
            <a:spAutoFit/>
          </a:bodyPr>
          <a:lstStyle/>
          <a:p>
            <a:pPr algn="ctr"/>
            <a:r>
              <a:rPr lang="en-US" b="1" dirty="0" smtClean="0">
                <a:solidFill>
                  <a:schemeClr val="accent1">
                    <a:lumMod val="75000"/>
                  </a:schemeClr>
                </a:solidFill>
                <a:latin typeface="Calibri Light" pitchFamily="34" charset="0"/>
                <a:cs typeface="Calibri Light" pitchFamily="34" charset="0"/>
              </a:rPr>
              <a:t>Number of answers per partner and average grade</a:t>
            </a:r>
            <a:endParaRPr lang="en-US" b="1" dirty="0"/>
          </a:p>
        </p:txBody>
      </p:sp>
    </p:spTree>
    <p:extLst>
      <p:ext uri="{BB962C8B-B14F-4D97-AF65-F5344CB8AC3E}">
        <p14:creationId xmlns:p14="http://schemas.microsoft.com/office/powerpoint/2010/main" xmlns="" val="4641037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1009</TotalTime>
  <Words>101</Words>
  <Application>Microsoft Office PowerPoint</Application>
  <PresentationFormat>On-screen Show (4:3)</PresentationFormat>
  <Paragraphs>14</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Slide 2</vt:lpstr>
      <vt:lpstr>Slide 3</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Milan</cp:lastModifiedBy>
  <cp:revision>85</cp:revision>
  <dcterms:created xsi:type="dcterms:W3CDTF">2006-08-16T00:00:00Z</dcterms:created>
  <dcterms:modified xsi:type="dcterms:W3CDTF">2020-09-15T06:32:35Z</dcterms:modified>
</cp:coreProperties>
</file>